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5E0F-4958-4987-8F34-2974C353263D}" type="datetimeFigureOut">
              <a:rPr lang="es-AR" smtClean="0"/>
              <a:t>15/10/2024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FACD-0366-404C-9870-F9A1D6A550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6753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5E0F-4958-4987-8F34-2974C353263D}" type="datetimeFigureOut">
              <a:rPr lang="es-AR" smtClean="0"/>
              <a:t>15/10/2024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FACD-0366-404C-9870-F9A1D6A550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0553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5E0F-4958-4987-8F34-2974C353263D}" type="datetimeFigureOut">
              <a:rPr lang="es-AR" smtClean="0"/>
              <a:t>15/10/2024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FACD-0366-404C-9870-F9A1D6A550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5394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5E0F-4958-4987-8F34-2974C353263D}" type="datetimeFigureOut">
              <a:rPr lang="es-AR" smtClean="0"/>
              <a:t>15/10/2024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FACD-0366-404C-9870-F9A1D6A550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34814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5E0F-4958-4987-8F34-2974C353263D}" type="datetimeFigureOut">
              <a:rPr lang="es-AR" smtClean="0"/>
              <a:t>15/10/2024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FACD-0366-404C-9870-F9A1D6A550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6718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5E0F-4958-4987-8F34-2974C353263D}" type="datetimeFigureOut">
              <a:rPr lang="es-AR" smtClean="0"/>
              <a:t>15/10/2024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FACD-0366-404C-9870-F9A1D6A550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505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5E0F-4958-4987-8F34-2974C353263D}" type="datetimeFigureOut">
              <a:rPr lang="es-AR" smtClean="0"/>
              <a:t>15/10/2024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FACD-0366-404C-9870-F9A1D6A550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2896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5E0F-4958-4987-8F34-2974C353263D}" type="datetimeFigureOut">
              <a:rPr lang="es-AR" smtClean="0"/>
              <a:t>15/10/2024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FACD-0366-404C-9870-F9A1D6A550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51247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5E0F-4958-4987-8F34-2974C353263D}" type="datetimeFigureOut">
              <a:rPr lang="es-AR" smtClean="0"/>
              <a:t>15/10/2024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FACD-0366-404C-9870-F9A1D6A550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77817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5E0F-4958-4987-8F34-2974C353263D}" type="datetimeFigureOut">
              <a:rPr lang="es-AR" smtClean="0"/>
              <a:t>15/10/2024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FACD-0366-404C-9870-F9A1D6A550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6051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5E0F-4958-4987-8F34-2974C353263D}" type="datetimeFigureOut">
              <a:rPr lang="es-AR" smtClean="0"/>
              <a:t>15/10/2024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5FACD-0366-404C-9870-F9A1D6A550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0162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25E0F-4958-4987-8F34-2974C353263D}" type="datetimeFigureOut">
              <a:rPr lang="es-AR" smtClean="0"/>
              <a:t>15/10/2024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5FACD-0366-404C-9870-F9A1D6A550E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86477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1662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067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4998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24993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Met 2022-3</dc:creator>
  <cp:lastModifiedBy>Met 2022-3</cp:lastModifiedBy>
  <cp:revision>3</cp:revision>
  <dcterms:created xsi:type="dcterms:W3CDTF">2024-10-07T17:41:18Z</dcterms:created>
  <dcterms:modified xsi:type="dcterms:W3CDTF">2024-10-15T19:01:22Z</dcterms:modified>
</cp:coreProperties>
</file>